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7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CF45-DC2B-434D-A44C-7422CC757DFD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47B9-C0EB-8A46-9E13-04CFC3D5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765" y="2865437"/>
            <a:ext cx="7772400" cy="14700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0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384" y="274638"/>
            <a:ext cx="6572415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384" y="1600200"/>
            <a:ext cx="6572416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3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W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SAW2014.potx</Template>
  <TotalTime>54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SAW2014</vt:lpstr>
      <vt:lpstr>PowerPoint Presentation</vt:lpstr>
      <vt:lpstr>PowerPoint Presentation</vt:lpstr>
    </vt:vector>
  </TitlesOfParts>
  <Company>TBS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LaPointe</dc:creator>
  <cp:lastModifiedBy>Owen</cp:lastModifiedBy>
  <cp:revision>17</cp:revision>
  <dcterms:created xsi:type="dcterms:W3CDTF">2013-08-28T19:59:25Z</dcterms:created>
  <dcterms:modified xsi:type="dcterms:W3CDTF">2017-02-06T13:06:26Z</dcterms:modified>
</cp:coreProperties>
</file>